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63" r:id="rId5"/>
    <p:sldId id="262" r:id="rId6"/>
    <p:sldId id="261" r:id="rId7"/>
    <p:sldId id="269" r:id="rId8"/>
    <p:sldId id="270" r:id="rId9"/>
    <p:sldId id="265" r:id="rId10"/>
    <p:sldId id="264" r:id="rId11"/>
    <p:sldId id="272" r:id="rId12"/>
    <p:sldId id="266" r:id="rId13"/>
    <p:sldId id="258" r:id="rId14"/>
    <p:sldId id="259" r:id="rId15"/>
    <p:sldId id="271" r:id="rId16"/>
    <p:sldId id="267" r:id="rId17"/>
    <p:sldId id="26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4000" dirty="0" smtClean="0">
                <a:solidFill>
                  <a:srgbClr val="C00000"/>
                </a:solidFill>
              </a:rPr>
              <a:t>Конкурс </a:t>
            </a:r>
            <a:br>
              <a:rPr lang="ru-RU" sz="4000" dirty="0" smtClean="0">
                <a:solidFill>
                  <a:srgbClr val="C00000"/>
                </a:solidFill>
              </a:rPr>
            </a:br>
            <a:r>
              <a:rPr lang="ru-RU" sz="4000" dirty="0" smtClean="0">
                <a:solidFill>
                  <a:srgbClr val="C00000"/>
                </a:solidFill>
              </a:rPr>
              <a:t>«Города для детей 2019»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Отчёт к конкурсному заданию №2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23418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147248" cy="1836122"/>
          </a:xfrm>
        </p:spPr>
        <p:txBody>
          <a:bodyPr>
            <a:normAutofit fontScale="90000"/>
          </a:bodyPr>
          <a:lstStyle/>
          <a:p>
            <a:pPr lvl="0"/>
            <a:r>
              <a:rPr lang="ru-RU" sz="2200" dirty="0"/>
              <a:t>Подготовка и проведение парада к празднику Победы, несение вахты у Вечного Огня, открытие памятника воинам-землякам, участвовавших в ВОВ в д. Сенная Падь.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pic>
        <p:nvPicPr>
          <p:cNvPr id="6" name="Объект 5" descr="C:\Users\Admin\Desktop\Классный час Турпоход\фото барс\image (8).jpg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88840"/>
            <a:ext cx="3027561" cy="3528391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Объект 6" descr="C:\Users\Admin\Desktop\ФОТО\для директора\IMG_1344.JPG"/>
          <p:cNvPicPr>
            <a:picLocks noGrp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420888"/>
            <a:ext cx="5266928" cy="38886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23696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Администратор\Pictures\2019-05-13\336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30363" y="1642798"/>
            <a:ext cx="3292475" cy="4389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Администратор\Pictures\2019-05-13\320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9525" y="1642798"/>
            <a:ext cx="3292475" cy="4389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99799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75240" cy="2340178"/>
          </a:xfrm>
        </p:spPr>
        <p:txBody>
          <a:bodyPr>
            <a:normAutofit/>
          </a:bodyPr>
          <a:lstStyle/>
          <a:p>
            <a:pPr lvl="0"/>
            <a:r>
              <a:rPr lang="ru-RU" sz="2200" dirty="0"/>
              <a:t>24 мая ВПК «БАРС» совместно с волонтерским отрядом «Беспокойное сердце» провели акцию «Чистый ключ» в нашем селе. Ребята восстановили ключ и прибрали территорию около него.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99797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2124154"/>
          </a:xfrm>
        </p:spPr>
        <p:txBody>
          <a:bodyPr>
            <a:noAutofit/>
          </a:bodyPr>
          <a:lstStyle/>
          <a:p>
            <a:pPr lvl="0"/>
            <a:r>
              <a:rPr lang="ru-RU" sz="1800" dirty="0"/>
              <a:t>15 августа клуб «БАРС» принял участие в районном туристическом эколого- краеведческом слете, ребята получили грамоту в номинации «Самая дисциплинированная команда».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4" name="Объект 3" descr="C:\Users\Admin\Desktop\ФОТО\для директора\IMG_1681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51491" y="2708920"/>
            <a:ext cx="5596773" cy="3600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53385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1800" dirty="0"/>
              <a:t>В сентябре прошло посвящение в клуб «БАРС», ребята сходили в поход, где показали свои навыки выживания в лесу.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6" name="Объект 5" descr="D:\алексей работа\БАРС\барс фото\IMG_20190302_114354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1796256"/>
            <a:ext cx="7620000" cy="42862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243482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 descr="C:\Users\Admin\Desktop\ФОТО\для директора\IMG_1318.JPG"/>
          <p:cNvPicPr>
            <a:picLocks noGrp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5616" y="2636912"/>
            <a:ext cx="3292475" cy="246935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Объект 5" descr="C:\Users\Admin\Desktop\ФОТО\для директора\IMG_1327.JPG"/>
          <p:cNvPicPr>
            <a:picLocks noGrp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89525" y="1642798"/>
            <a:ext cx="3292475" cy="43899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32261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859216" cy="1371600"/>
          </a:xfrm>
        </p:spPr>
        <p:txBody>
          <a:bodyPr>
            <a:normAutofit fontScale="90000"/>
          </a:bodyPr>
          <a:lstStyle/>
          <a:p>
            <a:r>
              <a:rPr lang="ru-RU" sz="2400" dirty="0"/>
              <a:t>С 19-23 мая ребята приняли участие в областном слете добровольцев Иркутской области, где проявили себя с лучшей стороны</a:t>
            </a:r>
            <a:endParaRPr lang="ru-RU" sz="24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772816"/>
            <a:ext cx="2460129" cy="437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7906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2400" dirty="0" smtClean="0"/>
              <a:t>Задача на 2020 год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В планы на следующий учебный год входит создание уголка ВПК «БАРС», создание стенда Памяти ветерану ВОВ А.С. </a:t>
            </a:r>
            <a:r>
              <a:rPr lang="ru-RU" dirty="0" err="1"/>
              <a:t>Ленденёву</a:t>
            </a:r>
            <a:r>
              <a:rPr lang="ru-RU" dirty="0"/>
              <a:t>. Также, лучшие члены кружка будут принимать участие в районном эколого-краеведческом туристическом слете 15-18 августа.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0698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Autofit/>
          </a:bodyPr>
          <a:lstStyle/>
          <a:p>
            <a:r>
              <a:rPr lang="ru-RU" sz="1800" dirty="0"/>
              <a:t>Членами отряда ВПК «БАРС» (быстрый,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активный</a:t>
            </a:r>
            <a:r>
              <a:rPr lang="ru-RU" sz="1800" dirty="0"/>
              <a:t>, рациональный, смелый) являются учащиеся 5-11 классов.  Количество участников – 20 человек. </a:t>
            </a:r>
            <a:br>
              <a:rPr lang="ru-RU" sz="1800" dirty="0"/>
            </a:b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b="1" dirty="0"/>
              <a:t>Ц</a:t>
            </a:r>
            <a:r>
              <a:rPr lang="ru-RU" b="1" dirty="0" smtClean="0"/>
              <a:t>ель</a:t>
            </a:r>
            <a:r>
              <a:rPr lang="ru-RU" b="1" dirty="0"/>
              <a:t>:</a:t>
            </a:r>
            <a:r>
              <a:rPr lang="ru-RU" dirty="0"/>
              <a:t> формирование активной гражданской позиции, готовности служения Родине, формирование первоначальных навыков военной службы, морально-психологических установок для осознанного выбора профессии, обеспечение необходимой моральной, психологической и физической подготовки к службе в рядах ВС РФ; подготовка команды МБОУ </a:t>
            </a:r>
            <a:r>
              <a:rPr lang="ru-RU" dirty="0" err="1"/>
              <a:t>Холмогойской</a:t>
            </a:r>
            <a:r>
              <a:rPr lang="ru-RU" dirty="0"/>
              <a:t> СОШ   для участия в военно- патриотических и спортивных соревнованиях различного уровня.</a:t>
            </a:r>
          </a:p>
          <a:p>
            <a:pPr marL="0" indent="0">
              <a:buNone/>
            </a:pPr>
            <a:r>
              <a:rPr lang="ru-RU" b="1" dirty="0"/>
              <a:t>Член клуба должен знать:</a:t>
            </a:r>
            <a:endParaRPr lang="ru-RU" dirty="0"/>
          </a:p>
          <a:p>
            <a:pPr marL="0" lvl="0" indent="0">
              <a:buNone/>
            </a:pPr>
            <a:r>
              <a:rPr lang="ru-RU" dirty="0"/>
              <a:t>общие обязанности военнослужащего и обязанности солдата (матроса); </a:t>
            </a:r>
          </a:p>
          <a:p>
            <a:pPr marL="0" lvl="0" indent="0">
              <a:buNone/>
            </a:pPr>
            <a:r>
              <a:rPr lang="ru-RU" dirty="0"/>
              <a:t>сигналы управления, оповещения и взаимодействия; порядок ведения разведки наблюдателем; </a:t>
            </a:r>
          </a:p>
          <a:p>
            <a:pPr marL="0" lvl="0" indent="0">
              <a:buNone/>
            </a:pPr>
            <a:r>
              <a:rPr lang="ru-RU" dirty="0"/>
              <a:t>материальную часть автомата, основные правила, приемы и способы стрельбы из него; устройство </a:t>
            </a:r>
            <a:r>
              <a:rPr lang="ru-RU" dirty="0" smtClean="0"/>
              <a:t>ручных боевых </a:t>
            </a:r>
            <a:r>
              <a:rPr lang="ru-RU" dirty="0"/>
              <a:t>гранат; </a:t>
            </a:r>
          </a:p>
          <a:p>
            <a:pPr marL="0" lvl="0" indent="0">
              <a:buNone/>
            </a:pPr>
            <a:r>
              <a:rPr lang="ru-RU" dirty="0" smtClean="0"/>
              <a:t>основные </a:t>
            </a:r>
            <a:r>
              <a:rPr lang="ru-RU" dirty="0"/>
              <a:t>положения общевоинских уставов; </a:t>
            </a:r>
          </a:p>
          <a:p>
            <a:pPr marL="0" lvl="0" indent="0">
              <a:buNone/>
            </a:pPr>
            <a:r>
              <a:rPr lang="ru-RU" dirty="0" smtClean="0"/>
              <a:t>средства   </a:t>
            </a:r>
            <a:r>
              <a:rPr lang="ru-RU" dirty="0"/>
              <a:t>индивидуального   медицинского   оснащения военнослужащего, порядок и способы </a:t>
            </a:r>
            <a:r>
              <a:rPr lang="ru-RU" dirty="0" err="1" smtClean="0"/>
              <a:t>оказанияпервой</a:t>
            </a:r>
            <a:r>
              <a:rPr lang="ru-RU" dirty="0" smtClean="0"/>
              <a:t> </a:t>
            </a:r>
            <a:r>
              <a:rPr lang="ru-RU" dirty="0"/>
              <a:t>помощи;</a:t>
            </a:r>
          </a:p>
          <a:p>
            <a:pPr marL="0" indent="0">
              <a:buNone/>
            </a:pPr>
            <a:r>
              <a:rPr lang="ru-RU" b="1" dirty="0"/>
              <a:t>уметь: </a:t>
            </a:r>
            <a:endParaRPr lang="ru-RU" dirty="0"/>
          </a:p>
          <a:p>
            <a:pPr marL="0" lvl="0" indent="0">
              <a:buNone/>
            </a:pPr>
            <a:r>
              <a:rPr lang="ru-RU" dirty="0"/>
              <a:t>действовать в общевойсковом бою и при совершении марша, по сигналам управления, оповещения </a:t>
            </a:r>
            <a:r>
              <a:rPr lang="ru-RU" dirty="0" smtClean="0"/>
              <a:t>и взаимодействия</a:t>
            </a:r>
            <a:r>
              <a:rPr lang="ru-RU" dirty="0"/>
              <a:t>;</a:t>
            </a:r>
          </a:p>
          <a:p>
            <a:pPr marL="0" lvl="0" indent="0">
              <a:buNone/>
            </a:pPr>
            <a:r>
              <a:rPr lang="ru-RU" dirty="0"/>
              <a:t>ориентироваться на местности без карты; </a:t>
            </a:r>
          </a:p>
          <a:p>
            <a:pPr marL="0" lvl="0" indent="0">
              <a:buNone/>
            </a:pPr>
            <a:r>
              <a:rPr lang="ru-RU" dirty="0"/>
              <a:t>вести рукопашный бой, выполнять упражнения (приемы) и нормативы по физической подготовке; </a:t>
            </a:r>
          </a:p>
          <a:p>
            <a:pPr marL="0" lvl="0" indent="0">
              <a:buNone/>
            </a:pPr>
            <a:r>
              <a:rPr lang="ru-RU" dirty="0"/>
              <a:t>оказывать первую помощь при ранениях, ожогах, острых отравлениях, обморожениях и других поражениях;</a:t>
            </a:r>
          </a:p>
          <a:p>
            <a:pPr marL="0" lvl="0" indent="0">
              <a:buNone/>
            </a:pPr>
            <a:r>
              <a:rPr lang="ru-RU" dirty="0"/>
              <a:t> выполнять строевые приемы без оружия и с оружием на месте и в движении; соблюдать требования безопасности.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4927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147248" cy="2340178"/>
          </a:xfrm>
        </p:spPr>
        <p:txBody>
          <a:bodyPr>
            <a:noAutofit/>
          </a:bodyPr>
          <a:lstStyle/>
          <a:p>
            <a:pPr lvl="0"/>
            <a:r>
              <a:rPr lang="ru-RU" sz="1400" dirty="0"/>
              <a:t>3 февраля, на базе нашей школы, в рамках военно-патриотического месячника состоялась дружеская встреча юнармейцев отряда «БАРС» </a:t>
            </a:r>
            <a:r>
              <a:rPr lang="ru-RU" sz="1400" dirty="0" err="1"/>
              <a:t>Холмогойской</a:t>
            </a:r>
            <a:r>
              <a:rPr lang="ru-RU" sz="1400" dirty="0"/>
              <a:t> СОШ, под командованием Алексея </a:t>
            </a:r>
            <a:r>
              <a:rPr lang="ru-RU" sz="1400" dirty="0" err="1"/>
              <a:t>Рашитовича</a:t>
            </a:r>
            <a:r>
              <a:rPr lang="ru-RU" sz="1400" dirty="0"/>
              <a:t> </a:t>
            </a:r>
            <a:r>
              <a:rPr lang="ru-RU" sz="1400" dirty="0" err="1"/>
              <a:t>Гайнулина</a:t>
            </a:r>
            <a:r>
              <a:rPr lang="ru-RU" sz="1400" dirty="0"/>
              <a:t> и отряда «Русь» ЗСОШ №1, под командованием Смоляк А.И. Цель дружеской встречи – сплотить, подружить учащихся, обеспечить социальное партнерство, поделиться знаниями, опытом, научиться новому. </a:t>
            </a: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pic>
        <p:nvPicPr>
          <p:cNvPr id="6" name="Объект 5" descr="C:\Users\Admin\Desktop\Классный час Турпоход\фото барс\DSC_0016.JPG"/>
          <p:cNvPicPr>
            <a:picLocks noGrp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30363" y="2740290"/>
            <a:ext cx="3292475" cy="219498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Объект 6" descr="C:\Users\Admin\Desktop\Классный час Турпоход\фото барс\DSC_0045.JPG"/>
          <p:cNvPicPr>
            <a:picLocks noGrp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89525" y="2740290"/>
            <a:ext cx="3292475" cy="21949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32703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/>
              <a:t>Оказание помощи в военизированной игре «Зарница».</a:t>
            </a:r>
            <a:br>
              <a:rPr lang="ru-RU" dirty="0"/>
            </a:br>
            <a:endParaRPr lang="ru-RU" dirty="0"/>
          </a:p>
        </p:txBody>
      </p:sp>
      <p:pic>
        <p:nvPicPr>
          <p:cNvPr id="4" name="Объект 3" descr="C:\Users\Admin\AppData\Local\Microsoft\Windows\Temporary Internet Files\Content.Word\IMG_20181211_163710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1796484"/>
            <a:ext cx="7620000" cy="42857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27913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/>
              <a:t>27 марта отряд ходил в поход «Выжить любой ценой», где учились выживать, готовить пищу, разводить костер</a:t>
            </a:r>
            <a:endParaRPr lang="ru-RU" sz="2400" dirty="0"/>
          </a:p>
        </p:txBody>
      </p:sp>
      <p:pic>
        <p:nvPicPr>
          <p:cNvPr id="6" name="Объект 5" descr="C:\Users\Admin\Desktop\ФОТО\для директора\IMG_1664.JPG"/>
          <p:cNvPicPr>
            <a:picLocks noGrp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30363" y="1642798"/>
            <a:ext cx="3292475" cy="438996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Объект 6" descr="C:\Users\Admin\Desktop\ФОТО\для директора\IMG_2498.JPG"/>
          <p:cNvPicPr>
            <a:picLocks noGrp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132856"/>
            <a:ext cx="4402832" cy="3244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2313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2 марта клуб «БАРС» принял участие в областном экологическом слёте</a:t>
            </a:r>
            <a:endParaRPr lang="ru-RU" sz="2000" dirty="0"/>
          </a:p>
        </p:txBody>
      </p:sp>
      <p:pic>
        <p:nvPicPr>
          <p:cNvPr id="6" name="Объект 5" descr="C:\Users\Admin\Desktop\Классный час Турпоход\фото барс\IMG_2522 - копия.JPG"/>
          <p:cNvPicPr>
            <a:picLocks noGrp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30363" y="2603103"/>
            <a:ext cx="3292475" cy="246935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Объект 6" descr="C:\Users\Admin\Desktop\Классный час Турпоход\фото барс\IMG_2532.JPG"/>
          <p:cNvPicPr>
            <a:picLocks noGrp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89525" y="2603103"/>
            <a:ext cx="3292475" cy="24693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44628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Объект 6" descr="C:\Users\Admin\Desktop\Классный час Турпоход\фото барс\DSC_0096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87028" y="1752600"/>
            <a:ext cx="6560344" cy="43735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23287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 descr="C:\Users\Admin\Desktop\Классный час Турпоход\фото барс\IMG_2546 - копия.JPG"/>
          <p:cNvPicPr>
            <a:picLocks noGrp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30363" y="2603103"/>
            <a:ext cx="3292475" cy="246935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Объект 5" descr="C:\Users\Admin\Desktop\Классный час Турпоход\фото барс\IMG_2515.JPG"/>
          <p:cNvPicPr>
            <a:picLocks noGrp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89525" y="2603103"/>
            <a:ext cx="3292475" cy="24693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665736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859216" cy="1371600"/>
          </a:xfrm>
        </p:spPr>
        <p:txBody>
          <a:bodyPr>
            <a:normAutofit fontScale="90000"/>
          </a:bodyPr>
          <a:lstStyle/>
          <a:p>
            <a:pPr lvl="0"/>
            <a:r>
              <a:rPr lang="ru-RU" sz="2000" dirty="0"/>
              <a:t>В этом учебном году 6 мая членами ВПК «БАРС» был разыгран кубок Памяти ветерану ВОВ А.С. </a:t>
            </a:r>
            <a:r>
              <a:rPr lang="ru-RU" sz="2000" dirty="0" err="1"/>
              <a:t>Ленденёва</a:t>
            </a:r>
            <a:r>
              <a:rPr lang="ru-RU" sz="2000" dirty="0"/>
              <a:t> между школами районами с. Троицк, с. </a:t>
            </a:r>
            <a:r>
              <a:rPr lang="ru-RU" sz="2000" dirty="0" err="1"/>
              <a:t>Холмогой</a:t>
            </a:r>
            <a:r>
              <a:rPr lang="ru-RU" sz="2000" dirty="0"/>
              <a:t>, ЗСОШ №2, переходящий кубок уехал в ЗСОШ №2.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2053" name="Picture 5" descr="C:\Users\Администратор\Pictures\2019-05-13\314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1491" y="1752600"/>
            <a:ext cx="5831417" cy="4373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67825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Words>522</Words>
  <Application>Microsoft Office PowerPoint</Application>
  <PresentationFormat>Экран (4:3)</PresentationFormat>
  <Paragraphs>28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Главная</vt:lpstr>
      <vt:lpstr>Конкурс  «Города для детей 2019»</vt:lpstr>
      <vt:lpstr>Членами отряда ВПК «БАРС» (быстрый,  активный, рациональный, смелый) являются учащиеся 5-11 классов.  Количество участников – 20 человек.  </vt:lpstr>
      <vt:lpstr>3 февраля, на базе нашей школы, в рамках военно-патриотического месячника состоялась дружеская встреча юнармейцев отряда «БАРС» Холмогойской СОШ, под командованием Алексея Рашитовича Гайнулина и отряда «Русь» ЗСОШ №1, под командованием Смоляк А.И. Цель дружеской встречи – сплотить, подружить учащихся, обеспечить социальное партнерство, поделиться знаниями, опытом, научиться новому.  </vt:lpstr>
      <vt:lpstr>Оказание помощи в военизированной игре «Зарница». </vt:lpstr>
      <vt:lpstr>27 марта отряд ходил в поход «Выжить любой ценой», где учились выживать, готовить пищу, разводить костер</vt:lpstr>
      <vt:lpstr>2 марта клуб «БАРС» принял участие в областном экологическом слёте</vt:lpstr>
      <vt:lpstr>Презентация PowerPoint</vt:lpstr>
      <vt:lpstr>Презентация PowerPoint</vt:lpstr>
      <vt:lpstr>В этом учебном году 6 мая членами ВПК «БАРС» был разыгран кубок Памяти ветерану ВОВ А.С. Ленденёва между школами районами с. Троицк, с. Холмогой, ЗСОШ №2, переходящий кубок уехал в ЗСОШ №2. </vt:lpstr>
      <vt:lpstr>Подготовка и проведение парада к празднику Победы, несение вахты у Вечного Огня, открытие памятника воинам-землякам, участвовавших в ВОВ в д. Сенная Падь. </vt:lpstr>
      <vt:lpstr>Презентация PowerPoint</vt:lpstr>
      <vt:lpstr>24 мая ВПК «БАРС» совместно с волонтерским отрядом «Беспокойное сердце» провели акцию «Чистый ключ» в нашем селе. Ребята восстановили ключ и прибрали территорию около него. </vt:lpstr>
      <vt:lpstr>15 августа клуб «БАРС» принял участие в районном туристическом эколого- краеведческом слете, ребята получили грамоту в номинации «Самая дисциплинированная команда». </vt:lpstr>
      <vt:lpstr>В сентябре прошло посвящение в клуб «БАРС», ребята сходили в поход, где показали свои навыки выживания в лесу. </vt:lpstr>
      <vt:lpstr>Презентация PowerPoint</vt:lpstr>
      <vt:lpstr>С 19-23 мая ребята приняли участие в областном слете добровольцев Иркутской области, где проявили себя с лучшей стороны</vt:lpstr>
      <vt:lpstr>Задача на 2020 год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Конкурс  «Города для детей»</dc:title>
  <dc:creator>Администратор 1</dc:creator>
  <cp:lastModifiedBy>DNS</cp:lastModifiedBy>
  <cp:revision>4</cp:revision>
  <dcterms:created xsi:type="dcterms:W3CDTF">2019-09-25T04:12:35Z</dcterms:created>
  <dcterms:modified xsi:type="dcterms:W3CDTF">2019-09-25T04:54:39Z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748338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S8.2.3</vt:lpwstr>
  </property>
</Properties>
</file>