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63" r:id="rId5"/>
    <p:sldId id="262" r:id="rId6"/>
    <p:sldId id="260" r:id="rId7"/>
    <p:sldId id="261" r:id="rId8"/>
    <p:sldId id="264" r:id="rId9"/>
    <p:sldId id="265" r:id="rId10"/>
    <p:sldId id="25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КОНКУРС «ГОРОДА ДЛЯ ДЕТЕЙ 2019»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Отчёт к конкурсному заданию №2</a:t>
            </a:r>
            <a:endParaRPr lang="ru-RU" dirty="0"/>
          </a:p>
        </p:txBody>
      </p:sp>
      <p:pic>
        <p:nvPicPr>
          <p:cNvPr id="5" name="Picture 2" descr="C:\Users\Администратор\Desktop\Новая папка (5)\IMG_20190614_08542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60648"/>
            <a:ext cx="1152128" cy="153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506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/>
              <a:t>Они ковали Победу в </a:t>
            </a:r>
            <a:r>
              <a:rPr lang="ru-RU" sz="2200" dirty="0" smtClean="0"/>
              <a:t>тылу-</a:t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>чествование ветерана </a:t>
            </a:r>
            <a:r>
              <a:rPr lang="ru-RU" sz="2200" dirty="0" err="1" smtClean="0"/>
              <a:t>Шарипова</a:t>
            </a:r>
            <a:r>
              <a:rPr lang="ru-RU" sz="2200" dirty="0" smtClean="0"/>
              <a:t> Я.Ш.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dirty="0"/>
          </a:p>
        </p:txBody>
      </p:sp>
      <p:pic>
        <p:nvPicPr>
          <p:cNvPr id="10242" name="Picture 2" descr="C:\Users\Администратор\Desktop\Новая папка (5)\IMG_20190508_15074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51491" y="1752600"/>
            <a:ext cx="5831417" cy="437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481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Флэш-моб к 9 МАЯ</a:t>
            </a:r>
            <a:endParaRPr lang="ru-RU" dirty="0"/>
          </a:p>
        </p:txBody>
      </p:sp>
      <p:pic>
        <p:nvPicPr>
          <p:cNvPr id="11266" name="Picture 2" descr="C:\Users\Администратор\Desktop\Новая папка (5)\IMG_20190506_16365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51491" y="1752600"/>
            <a:ext cx="5831417" cy="437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56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Администратор\Desktop\Новая папка (5)\IMG_20190614_0854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6612" y="1752600"/>
            <a:ext cx="3281176" cy="437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4692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>
            <a:normAutofit fontScale="90000"/>
          </a:bodyPr>
          <a:lstStyle/>
          <a:p>
            <a:r>
              <a:rPr lang="ru-RU" dirty="0"/>
              <a:t>Пусть помнят живые, пусть знают потомки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984125" y="1549750"/>
          <a:ext cx="5175749" cy="4728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596"/>
                <a:gridCol w="1976720"/>
                <a:gridCol w="1280981"/>
                <a:gridCol w="828726"/>
                <a:gridCol w="828726"/>
              </a:tblGrid>
              <a:tr h="565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п/п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«Название мероприятия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Форма проведения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Сроки проведения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Ответственный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13200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Пусть помнят живые, пусть знают потомки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Историко – документальная выставка о земляках, внесших вклад в Победу в ВОВ</a:t>
                      </a:r>
                      <a:endParaRPr lang="ru-RU" sz="8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Март - октябрь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Никифорова А.А.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377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Они ковали Победу в тылу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презентация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май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Выборова Т.П.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377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Сувенир труженикам тыла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Акция 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апрель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Стрелова Л.А.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377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Бессмертный полк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акция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май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Еремеева И.Л.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1885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Кораблик надежды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акция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май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Попова Н.Х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565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Песни, пришедшие с войны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Литературно – музыкальная композиция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май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Сафонова О.В.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377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Театральная летопись войны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инсценировка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апрель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Пензина Д.И.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  <a:tr h="377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Спасибо за мир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флешмоб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май</a:t>
                      </a:r>
                      <a:endParaRPr lang="ru-RU" sz="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Погуляева</a:t>
                      </a:r>
                      <a:r>
                        <a:rPr lang="ru-RU" sz="1100" dirty="0">
                          <a:effectLst/>
                        </a:rPr>
                        <a:t> Г.Г.</a:t>
                      </a:r>
                      <a:endParaRPr lang="ru-RU" sz="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2709" marR="5270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049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363272" cy="1371600"/>
          </a:xfrm>
        </p:spPr>
        <p:txBody>
          <a:bodyPr>
            <a:normAutofit fontScale="90000"/>
          </a:bodyPr>
          <a:lstStyle/>
          <a:p>
            <a:r>
              <a:rPr lang="ru-RU" dirty="0"/>
              <a:t>Театральная летопись </a:t>
            </a:r>
            <a:r>
              <a:rPr lang="ru-RU" dirty="0" smtClean="0"/>
              <a:t>войны</a:t>
            </a:r>
            <a:br>
              <a:rPr lang="ru-RU" dirty="0" smtClean="0"/>
            </a:br>
            <a:r>
              <a:rPr lang="ru-RU" dirty="0" smtClean="0"/>
              <a:t>театральная постановка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dirty="0"/>
          </a:p>
        </p:txBody>
      </p:sp>
      <p:pic>
        <p:nvPicPr>
          <p:cNvPr id="2051" name="Picture 3" descr="C:\Users\Администратор\Desktop\Новая папка (5)\IMG_20190509_11533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0363" y="1643470"/>
            <a:ext cx="3292475" cy="438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Администратор\Desktop\Новая папка (5)\IMG_20190509_12520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9525" y="1643470"/>
            <a:ext cx="3292475" cy="438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4810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579296" cy="1371600"/>
          </a:xfrm>
        </p:spPr>
        <p:txBody>
          <a:bodyPr>
            <a:normAutofit/>
          </a:bodyPr>
          <a:lstStyle/>
          <a:p>
            <a:r>
              <a:rPr lang="ru-RU" dirty="0"/>
              <a:t>Песни, пришедшие с войны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dirty="0"/>
          </a:p>
        </p:txBody>
      </p:sp>
      <p:pic>
        <p:nvPicPr>
          <p:cNvPr id="3074" name="Picture 2" descr="C:\Users\Администратор\Desktop\Новая папка (5)\IMG_20190509_11370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0363" y="1643470"/>
            <a:ext cx="3292475" cy="438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Администратор\Desktop\Новая папка (5)\IMG_20190509_1139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9525" y="1643470"/>
            <a:ext cx="3292475" cy="438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359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Сувенир труженикам тыла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254585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8258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Бессмертный полк</a:t>
            </a:r>
            <a:r>
              <a:rPr lang="ru-RU" sz="2800" dirty="0">
                <a:ea typeface="Times New Roman"/>
                <a:cs typeface="Times New Roman"/>
              </a:rPr>
              <a:t/>
            </a:r>
            <a:br>
              <a:rPr lang="ru-RU" sz="2800" dirty="0">
                <a:ea typeface="Times New Roman"/>
                <a:cs typeface="Times New Roman"/>
              </a:rPr>
            </a:br>
            <a:endParaRPr lang="ru-RU" dirty="0"/>
          </a:p>
        </p:txBody>
      </p:sp>
      <p:pic>
        <p:nvPicPr>
          <p:cNvPr id="4098" name="Picture 2" descr="C:\Users\Администратор\Desktop\Новая папка (5)\IMG_20190509_10515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0363" y="1643470"/>
            <a:ext cx="3292475" cy="438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Администратор\Desktop\Новая папка (5)\IMG_20190509_10322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9525" y="1643470"/>
            <a:ext cx="3292475" cy="438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439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Велогонка «На встречу Победе»</a:t>
            </a:r>
            <a:endParaRPr lang="ru-RU" dirty="0"/>
          </a:p>
        </p:txBody>
      </p:sp>
      <p:pic>
        <p:nvPicPr>
          <p:cNvPr id="5122" name="Picture 2" descr="C:\Users\Администратор\Desktop\Новая папка (5)\IMG_20190508_19091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0363" y="2603103"/>
            <a:ext cx="3292475" cy="246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Администратор\Desktop\Новая папка (5)\IMG_20190508_19474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9525" y="1643470"/>
            <a:ext cx="3292475" cy="438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635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Свеча Памяти</a:t>
            </a:r>
            <a:endParaRPr lang="ru-RU" dirty="0"/>
          </a:p>
        </p:txBody>
      </p:sp>
      <p:pic>
        <p:nvPicPr>
          <p:cNvPr id="6147" name="Picture 3" descr="C:\Users\Администратор\Desktop\Новая папка (5)\IMG_20190508_19560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0363" y="1643470"/>
            <a:ext cx="3292475" cy="438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Администратор\Desktop\Новая папка (5)\IMG_20190508_19570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89525" y="1643470"/>
            <a:ext cx="3292475" cy="4388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382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24</TotalTime>
  <Words>154</Words>
  <Application>Microsoft Office PowerPoint</Application>
  <PresentationFormat>Экран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Главная</vt:lpstr>
      <vt:lpstr>КОНКУРС «ГОРОДА ДЛЯ ДЕТЕЙ 2019»</vt:lpstr>
      <vt:lpstr>Презентация PowerPoint</vt:lpstr>
      <vt:lpstr>Пусть помнят живые, пусть знают потомки </vt:lpstr>
      <vt:lpstr>Театральная летопись войны театральная постановка </vt:lpstr>
      <vt:lpstr>Песни, пришедшие с войны </vt:lpstr>
      <vt:lpstr>Сувенир труженикам тыла </vt:lpstr>
      <vt:lpstr>Бессмертный полк </vt:lpstr>
      <vt:lpstr>Велогонка «На встречу Победе»</vt:lpstr>
      <vt:lpstr>Свеча Памяти</vt:lpstr>
      <vt:lpstr>Они ковали Победу в тылу-  чествование ветерана Шарипова Я.Ш. </vt:lpstr>
      <vt:lpstr>Флэш-моб к 9 МАЯ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КОНКУРС «ГОРОДА ДЛЯ ДЕТЕЙ 2019»</dc:title>
  <dc:creator>Администратор 1</dc:creator>
  <cp:lastModifiedBy>DNS</cp:lastModifiedBy>
  <cp:revision>4</cp:revision>
  <dcterms:created xsi:type="dcterms:W3CDTF">2019-09-25T06:58:51Z</dcterms:created>
  <dcterms:modified xsi:type="dcterms:W3CDTF">2019-09-25T07:34:02Z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443817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S8.2.3</vt:lpwstr>
  </property>
</Properties>
</file>